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312" r:id="rId49"/>
    <p:sldId id="585" r:id="rId50"/>
    <p:sldId id="604" r:id="rId51"/>
    <p:sldId id="605" r:id="rId52"/>
    <p:sldId id="570" r:id="rId53"/>
    <p:sldId id="603" r:id="rId54"/>
    <p:sldId id="572" r:id="rId55"/>
    <p:sldId id="60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6683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시연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샘플데이터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528565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아직 모르는 기술들이 </a:t>
                      </a:r>
                      <a:r>
                        <a:rPr lang="ko-KR" altLang="en-US" b="0" dirty="0" err="1" smtClean="0"/>
                        <a:t>많다는것을</a:t>
                      </a:r>
                      <a:r>
                        <a:rPr lang="ko-KR" altLang="en-US" b="0" dirty="0" smtClean="0"/>
                        <a:t> 느꼈고 우리가 </a:t>
                      </a:r>
                      <a:r>
                        <a:rPr lang="ko-KR" altLang="en-US" b="0" dirty="0" err="1" smtClean="0"/>
                        <a:t>배운건</a:t>
                      </a:r>
                      <a:r>
                        <a:rPr lang="ko-KR" altLang="en-US" b="0" dirty="0" smtClean="0"/>
                        <a:t> 정말 필요하고 중요한 기초였고 아직 </a:t>
                      </a:r>
                      <a:r>
                        <a:rPr lang="ko-KR" altLang="en-US" b="0" dirty="0" err="1" smtClean="0"/>
                        <a:t>공부할게</a:t>
                      </a:r>
                      <a:r>
                        <a:rPr lang="ko-KR" altLang="en-US" b="0" dirty="0" smtClean="0"/>
                        <a:t> 많다고 느꼈다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시연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샘플데이터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19324"/>
            <a:ext cx="7772399" cy="39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05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1066</Words>
  <Application>Microsoft Office PowerPoint</Application>
  <PresentationFormat>화면 슬라이드 쇼(4:3)</PresentationFormat>
  <Paragraphs>307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구현내역(메뉴구조도)</vt:lpstr>
      <vt:lpstr>구현내역(메뉴구조도)</vt:lpstr>
      <vt:lpstr>이슈 및 해결책</vt:lpstr>
      <vt:lpstr>이슈 및 해결책</vt:lpstr>
      <vt:lpstr>느낀점</vt:lpstr>
      <vt:lpstr>느낀점</vt:lpstr>
      <vt:lpstr>시연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377</cp:revision>
  <dcterms:created xsi:type="dcterms:W3CDTF">2005-01-17T10:29:38Z</dcterms:created>
  <dcterms:modified xsi:type="dcterms:W3CDTF">2016-12-13T06:35:34Z</dcterms:modified>
</cp:coreProperties>
</file>